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32" r:id="rId4"/>
    <p:sldId id="361" r:id="rId6"/>
    <p:sldId id="342" r:id="rId7"/>
    <p:sldId id="336" r:id="rId8"/>
    <p:sldId id="341" r:id="rId9"/>
    <p:sldId id="335" r:id="rId10"/>
    <p:sldId id="350" r:id="rId11"/>
    <p:sldId id="388" r:id="rId12"/>
    <p:sldId id="381" r:id="rId13"/>
    <p:sldId id="383" r:id="rId14"/>
    <p:sldId id="403" r:id="rId15"/>
    <p:sldId id="334" r:id="rId16"/>
    <p:sldId id="404" r:id="rId17"/>
    <p:sldId id="346" r:id="rId18"/>
    <p:sldId id="385" r:id="rId19"/>
    <p:sldId id="386" r:id="rId20"/>
    <p:sldId id="362" r:id="rId21"/>
    <p:sldId id="351" r:id="rId22"/>
    <p:sldId id="405" r:id="rId23"/>
    <p:sldId id="406" r:id="rId24"/>
    <p:sldId id="407" r:id="rId25"/>
    <p:sldId id="408" r:id="rId26"/>
    <p:sldId id="366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38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840" y="67"/>
      </p:cViewPr>
      <p:guideLst>
        <p:guide orient="horz" pos="2204"/>
        <p:guide pos="380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384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上周课结束后，我们对我们的目标用户，对迎检汇报、对外展示有需求的单位、企业进行了调研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界面、如何交互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界面、如何交互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针对以上问题，汇报时不好用、不好看、运维复杂、性价比低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这些单位进行汇报时主要以是书面汇报和</a:t>
            </a:r>
            <a:r>
              <a:rPr lang="en-US" altLang="zh-CN" dirty="0"/>
              <a:t>ppt</a:t>
            </a:r>
            <a:r>
              <a:rPr lang="zh-CN" altLang="en-US" dirty="0"/>
              <a:t>汇报为主</a:t>
            </a:r>
            <a:endParaRPr lang="en-US" altLang="zh-CN" dirty="0"/>
          </a:p>
          <a:p>
            <a:r>
              <a:rPr lang="zh-CN" altLang="en-US" dirty="0"/>
              <a:t>汇报过程中主要有以下几个问题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除了建展厅，另一种常见的宣传展示方式就是布置展板了，</a:t>
            </a:r>
            <a:endParaRPr lang="en-US" altLang="zh-CN" dirty="0"/>
          </a:p>
          <a:p>
            <a:r>
              <a:rPr lang="zh-CN" altLang="en-US" dirty="0"/>
              <a:t>但是展板是一次性的，使用周期短，需要反复投资，性价比也不高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根据官网和采访得到的信息，我们发现医院、学校、政府机关等单位有迎检汇报、对外展示的需求（汇报、宣传展示的图片</a:t>
            </a:r>
            <a:r>
              <a:rPr lang="en-US" altLang="zh-CN" dirty="0"/>
              <a:t>-2</a:t>
            </a:r>
            <a:r>
              <a:rPr lang="zh-CN" altLang="en-US" dirty="0"/>
              <a:t>），而且频次较高。</a:t>
            </a:r>
            <a:endParaRPr lang="en-US" altLang="zh-CN" dirty="0"/>
          </a:p>
          <a:p>
            <a:r>
              <a:rPr lang="zh-CN" altLang="en-US" dirty="0"/>
              <a:t>各个单位迎检汇报和对外宣传的内容可分为这些模块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我们从他们的官网获取信息，并且对三位目标用户进行了采访， 某高校人事处的杨女士、某高校负责党建工作和对外宣传的李女士、某政府部门工作的杨先生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界面、如何交互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界面、如何交互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界面、如何交互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7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image" Target="../media/image17.png"/><Relationship Id="rId7" Type="http://schemas.openxmlformats.org/officeDocument/2006/relationships/image" Target="../media/image14.png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0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image" Target="../media/image19.png"/><Relationship Id="rId7" Type="http://schemas.openxmlformats.org/officeDocument/2006/relationships/image" Target="../media/image14.png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24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image" Target="../media/image20.png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52.xml"/><Relationship Id="rId1" Type="http://schemas.openxmlformats.org/officeDocument/2006/relationships/tags" Target="../tags/tag34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62.xml"/><Relationship Id="rId5" Type="http://schemas.openxmlformats.org/officeDocument/2006/relationships/image" Target="../media/image21.png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67.xml"/><Relationship Id="rId5" Type="http://schemas.openxmlformats.org/officeDocument/2006/relationships/image" Target="../media/image21.png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2" Type="http://schemas.openxmlformats.org/officeDocument/2006/relationships/slideLayout" Target="../slideLayouts/slideLayout17.xml"/><Relationship Id="rId21" Type="http://schemas.openxmlformats.org/officeDocument/2006/relationships/tags" Target="../tags/tag248.xml"/><Relationship Id="rId20" Type="http://schemas.openxmlformats.org/officeDocument/2006/relationships/tags" Target="../tags/tag247.xml"/><Relationship Id="rId2" Type="http://schemas.openxmlformats.org/officeDocument/2006/relationships/tags" Target="../tags/tag229.xml"/><Relationship Id="rId19" Type="http://schemas.openxmlformats.org/officeDocument/2006/relationships/tags" Target="../tags/tag246.xml"/><Relationship Id="rId18" Type="http://schemas.openxmlformats.org/officeDocument/2006/relationships/tags" Target="../tags/tag245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tags" Target="../tags/tag22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jpeg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71.xml"/><Relationship Id="rId11" Type="http://schemas.openxmlformats.org/officeDocument/2006/relationships/image" Target="../media/image29.jpeg"/><Relationship Id="rId10" Type="http://schemas.openxmlformats.org/officeDocument/2006/relationships/image" Target="../media/image28.jpeg"/><Relationship Id="rId1" Type="http://schemas.openxmlformats.org/officeDocument/2006/relationships/tags" Target="../tags/tag36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tags" Target="../tags/tag37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76.xml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tags" Target="../tags/tag37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81.xml"/><Relationship Id="rId10" Type="http://schemas.openxmlformats.org/officeDocument/2006/relationships/image" Target="../media/image43.png"/><Relationship Id="rId1" Type="http://schemas.openxmlformats.org/officeDocument/2006/relationships/tags" Target="../tags/tag3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tags" Target="../tags/tag2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tags" Target="../tags/tag26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image" Target="../media/image10.png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8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image" Target="../media/image14.png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image" Target="../media/image13.png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8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image" Target="../media/image15.png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30319" y="3116814"/>
            <a:ext cx="7117545" cy="1118535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V-SHOW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基于云端的互动展示平台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30319" y="4234664"/>
            <a:ext cx="7117545" cy="676319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1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小组成员：李飞杨、李博琪、李丽、王博</a:t>
            </a:r>
            <a:endParaRPr lang="zh-CN" altLang="en-US" sz="18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sym typeface="+mn-lt"/>
              </a:rPr>
              <a:t>汇报人：李博琪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sym typeface="+mn-lt"/>
            </a:endParaRPr>
          </a:p>
        </p:txBody>
      </p:sp>
      <p:sp>
        <p:nvSpPr>
          <p:cNvPr id="7" name="文本占位符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402188" y="4681986"/>
            <a:ext cx="2523127" cy="412826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  <a:sym typeface="+mn-lt"/>
              </a:rPr>
              <a:t>2023.10.25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5"/>
            <a:ext cx="6182360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实现互动展示（多点触控）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" y="956310"/>
            <a:ext cx="7229475" cy="4314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0" y="2798445"/>
            <a:ext cx="7757795" cy="37280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8856345" y="956310"/>
            <a:ext cx="1880870" cy="12382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</a:t>
            </a:r>
            <a:r>
              <a:rPr lang="en-US" altLang="zh-CN" sz="3600" spc="15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endParaRPr lang="en-US" altLang="zh-CN" sz="3600" spc="15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5"/>
            <a:ext cx="3121025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问题解决办法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705850" y="3881120"/>
            <a:ext cx="3042920" cy="1605280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1.</a:t>
            </a:r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可长按拖动，</a:t>
            </a:r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2.</a:t>
            </a:r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双指缩放调整大小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451215" y="819785"/>
            <a:ext cx="3413125" cy="1094740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图文信息放大占屏幕，影响他人观感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0845" y="1914525"/>
            <a:ext cx="1599565" cy="1584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" y="819785"/>
            <a:ext cx="7757795" cy="51371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1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等腰三角形 11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775460" y="3284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09600" y="144782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应用场景展示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260985" y="1235710"/>
            <a:ext cx="5704205" cy="4465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465" y="2731770"/>
            <a:ext cx="6828790" cy="359537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775460" y="1631315"/>
            <a:ext cx="2395855" cy="802640"/>
          </a:xfrm>
          <a:prstGeom prst="rect">
            <a:avLst/>
          </a:prstGeom>
          <a:noFill/>
        </p:spPr>
        <p:txBody>
          <a:bodyPr wrap="square" rtlCol="0" anchor="ctr">
            <a:normAutofit fontScale="60000"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展会、活动现场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7795895" y="5440680"/>
            <a:ext cx="2417445" cy="886460"/>
          </a:xfrm>
          <a:prstGeom prst="rect">
            <a:avLst/>
          </a:prstGeom>
          <a:noFill/>
        </p:spPr>
        <p:txBody>
          <a:bodyPr wrap="square" rtlCol="0" anchor="ctr">
            <a:normAutofit fontScale="70000"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来宾自行浏览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8856345" y="956310"/>
            <a:ext cx="1880870" cy="12382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</a:t>
            </a:r>
            <a:r>
              <a:rPr lang="en-US" altLang="zh-CN" sz="3600" spc="15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3</a:t>
            </a:r>
            <a:endParaRPr lang="en-US" altLang="zh-CN" sz="3600" spc="15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5"/>
            <a:ext cx="3121025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问题解决办法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641715" y="4376420"/>
            <a:ext cx="2917190" cy="1669415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1.</a:t>
            </a:r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并联音箱，单独启动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2.</a:t>
            </a:r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控制最大音量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451215" y="819785"/>
            <a:ext cx="3413125" cy="1094740"/>
          </a:xfrm>
          <a:prstGeom prst="rect">
            <a:avLst/>
          </a:prstGeom>
          <a:noFill/>
        </p:spPr>
        <p:txBody>
          <a:bodyPr wrap="square" rtlCol="0" anchor="ctr">
            <a:normAutofit fontScale="90000" lnSpcReduction="1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多人同时观看视频，音频混杂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015" y="2066925"/>
            <a:ext cx="1967865" cy="1949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" y="1334770"/>
            <a:ext cx="7546340" cy="45878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848733" y="2181976"/>
            <a:ext cx="655949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66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</a:t>
            </a:r>
            <a:endParaRPr lang="en-US" altLang="zh-CN" sz="66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dirty="0">
                <a:solidFill>
                  <a:schemeClr val="accent1"/>
                </a:solidFill>
              </a:rPr>
              <a:t>任务分析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577367" y="1958149"/>
            <a:ext cx="1427629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1400" kern="2600" spc="20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ONE</a:t>
            </a:r>
            <a:endParaRPr lang="en-US" altLang="zh-CN" sz="1400" kern="2600" spc="20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3363595" y="3883025"/>
            <a:ext cx="5628005" cy="1101090"/>
          </a:xfrm>
        </p:spPr>
        <p:txBody>
          <a:bodyPr>
            <a:normAutofit/>
          </a:bodyPr>
          <a:p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dirty="0">
                <a:sym typeface="Arial" panose="020B0604020202020204" pitchFamily="34" charset="0"/>
              </a:rPr>
              <a:t>如何学习任务</a:t>
            </a:r>
            <a:endParaRPr dirty="0">
              <a:sym typeface="Arial" panose="020B0604020202020204" pitchFamily="34" charset="0"/>
            </a:endParaRPr>
          </a:p>
          <a:p>
            <a:r>
              <a:rPr dirty="0">
                <a:sym typeface="Arial" panose="020B0604020202020204" pitchFamily="34" charset="0"/>
              </a:rPr>
              <a:t>客户与数据关系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endParaRPr lang="en-US" altLang="zh-CN" dirty="0">
              <a:sym typeface="Arial" panose="020B0604020202020204" pitchFamily="34" charset="0"/>
            </a:endParaRPr>
          </a:p>
          <a:p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如何学习任务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549775" y="1898652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 fontScale="7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购买模板在线学习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549775" y="328739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 fontScale="6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观看实例演示动画以及用户手册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549775" y="4676142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 fontScale="6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联系售后人员远程操控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5"/>
            <a:ext cx="3121660" cy="962660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客户与数据关系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17875" y="985520"/>
            <a:ext cx="5143500" cy="488632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96215" y="1546860"/>
            <a:ext cx="3121660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创建者</a:t>
            </a:r>
            <a:endParaRPr lang="zh-CN" altLang="en-US" sz="3600" spc="15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5085715" y="3429000"/>
            <a:ext cx="1969770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编辑者</a:t>
            </a:r>
            <a:endParaRPr lang="zh-CN" altLang="en-US" sz="3600" spc="15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9408795" y="1612900"/>
            <a:ext cx="1903730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使用者</a:t>
            </a:r>
            <a:endParaRPr lang="zh-CN" altLang="en-US" sz="3600" spc="15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848733" y="2181976"/>
            <a:ext cx="655949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用户界面</a:t>
            </a:r>
            <a:endParaRPr lang="zh-CN" altLang="en-US" dirty="0"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用户界面展示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7367" y="1958149"/>
            <a:ext cx="1427629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kern="2600" spc="200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ONE</a:t>
            </a:r>
            <a:endParaRPr lang="en-US" altLang="zh-CN" sz="1400" kern="2600" spc="2000">
              <a:solidFill>
                <a:schemeClr val="tx1">
                  <a:lumMod val="7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78068675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8680" y="123190"/>
            <a:ext cx="10103485" cy="63900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78068675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8680" y="123190"/>
            <a:ext cx="10103485" cy="63900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5"/>
          <p:cNvSpPr/>
          <p:nvPr userDrawn="1">
            <p:custDataLst>
              <p:tags r:id="rId1"/>
            </p:custDataLst>
          </p:nvPr>
        </p:nvSpPr>
        <p:spPr>
          <a:xfrm rot="10800000" flipH="1">
            <a:off x="-1" y="-1"/>
            <a:ext cx="3309257" cy="6858001"/>
          </a:xfrm>
          <a:custGeom>
            <a:avLst/>
            <a:gdLst>
              <a:gd name="connsiteX0" fmla="*/ 0 w 3309257"/>
              <a:gd name="connsiteY0" fmla="*/ 6858001 h 6858001"/>
              <a:gd name="connsiteX1" fmla="*/ 3309257 w 3309257"/>
              <a:gd name="connsiteY1" fmla="*/ 6858001 h 6858001"/>
              <a:gd name="connsiteX2" fmla="*/ 1718889 w 3309257"/>
              <a:gd name="connsiteY2" fmla="*/ 0 h 6858001"/>
              <a:gd name="connsiteX3" fmla="*/ 0 w 3309257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257" h="6858001">
                <a:moveTo>
                  <a:pt x="0" y="6858001"/>
                </a:moveTo>
                <a:lnTo>
                  <a:pt x="3309257" y="6858001"/>
                </a:lnTo>
                <a:lnTo>
                  <a:pt x="171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6"/>
          <p:cNvSpPr/>
          <p:nvPr userDrawn="1">
            <p:custDataLst>
              <p:tags r:id="rId2"/>
            </p:custDataLst>
          </p:nvPr>
        </p:nvSpPr>
        <p:spPr>
          <a:xfrm rot="11574254">
            <a:off x="2509618" y="-200140"/>
            <a:ext cx="971535" cy="7258276"/>
          </a:xfrm>
          <a:custGeom>
            <a:avLst/>
            <a:gdLst>
              <a:gd name="connsiteX0" fmla="*/ 0 w 971535"/>
              <a:gd name="connsiteY0" fmla="*/ 7258276 h 7258276"/>
              <a:gd name="connsiteX1" fmla="*/ 932891 w 971535"/>
              <a:gd name="connsiteY1" fmla="*/ 8853 h 7258276"/>
              <a:gd name="connsiteX2" fmla="*/ 971535 w 971535"/>
              <a:gd name="connsiteY2" fmla="*/ 0 h 7258276"/>
              <a:gd name="connsiteX3" fmla="*/ 971535 w 971535"/>
              <a:gd name="connsiteY3" fmla="*/ 7035689 h 725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535" h="7258276">
                <a:moveTo>
                  <a:pt x="0" y="7258276"/>
                </a:moveTo>
                <a:lnTo>
                  <a:pt x="932891" y="8853"/>
                </a:lnTo>
                <a:lnTo>
                  <a:pt x="971535" y="0"/>
                </a:lnTo>
                <a:lnTo>
                  <a:pt x="971535" y="70356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1743317" y="3937000"/>
            <a:ext cx="1393003" cy="2921000"/>
          </a:xfrm>
          <a:custGeom>
            <a:avLst/>
            <a:gdLst>
              <a:gd name="connsiteX0" fmla="*/ 1089482 w 1393003"/>
              <a:gd name="connsiteY0" fmla="*/ 0 h 2921000"/>
              <a:gd name="connsiteX1" fmla="*/ 1393003 w 1393003"/>
              <a:gd name="connsiteY1" fmla="*/ 2921000 h 2921000"/>
              <a:gd name="connsiteX2" fmla="*/ 0 w 1393003"/>
              <a:gd name="connsiteY2" fmla="*/ 292100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003" h="2921000">
                <a:moveTo>
                  <a:pt x="1089482" y="0"/>
                </a:moveTo>
                <a:lnTo>
                  <a:pt x="1393003" y="2921000"/>
                </a:lnTo>
                <a:lnTo>
                  <a:pt x="0" y="2921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6268085" y="1927860"/>
            <a:ext cx="52768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</a:t>
            </a:r>
            <a:endParaRPr lang="en-US" altLang="zh-CN" sz="48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5760720" y="2134235"/>
            <a:ext cx="279400" cy="347980"/>
            <a:chOff x="9072" y="3361"/>
            <a:chExt cx="440" cy="548"/>
          </a:xfrm>
        </p:grpSpPr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 rot="697528">
              <a:off x="9072" y="3361"/>
              <a:ext cx="390" cy="548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lnSpcReduction="10000"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等腰三角形 34"/>
            <p:cNvSpPr/>
            <p:nvPr>
              <p:custDataLst>
                <p:tags r:id="rId7"/>
              </p:custDataLst>
            </p:nvPr>
          </p:nvSpPr>
          <p:spPr>
            <a:xfrm>
              <a:off x="9170" y="3404"/>
              <a:ext cx="343" cy="46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6268085" y="3108960"/>
            <a:ext cx="52768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</a:t>
            </a:r>
            <a:endParaRPr lang="en-US" altLang="zh-CN" sz="48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>
            <p:custDataLst>
              <p:tags r:id="rId9"/>
            </p:custDataLst>
          </p:nvPr>
        </p:nvGrpSpPr>
        <p:grpSpPr>
          <a:xfrm>
            <a:off x="5760720" y="3350895"/>
            <a:ext cx="279400" cy="347980"/>
            <a:chOff x="9072" y="5277"/>
            <a:chExt cx="440" cy="548"/>
          </a:xfrm>
        </p:grpSpPr>
        <p:sp>
          <p:nvSpPr>
            <p:cNvPr id="37" name="任意多边形: 形状 36"/>
            <p:cNvSpPr/>
            <p:nvPr>
              <p:custDataLst>
                <p:tags r:id="rId10"/>
              </p:custDataLst>
            </p:nvPr>
          </p:nvSpPr>
          <p:spPr>
            <a:xfrm rot="697528">
              <a:off x="9072" y="5277"/>
              <a:ext cx="390" cy="548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lnSpcReduction="10000"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等腰三角形 37"/>
            <p:cNvSpPr/>
            <p:nvPr>
              <p:custDataLst>
                <p:tags r:id="rId11"/>
              </p:custDataLst>
            </p:nvPr>
          </p:nvSpPr>
          <p:spPr>
            <a:xfrm>
              <a:off x="9170" y="5320"/>
              <a:ext cx="343" cy="46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268085" y="4289425"/>
            <a:ext cx="52768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endParaRPr lang="en-US" altLang="zh-CN" sz="48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13"/>
            </p:custDataLst>
          </p:nvPr>
        </p:nvGrpSpPr>
        <p:grpSpPr>
          <a:xfrm>
            <a:off x="5760720" y="4531360"/>
            <a:ext cx="279400" cy="347980"/>
            <a:chOff x="9072" y="7136"/>
            <a:chExt cx="440" cy="548"/>
          </a:xfrm>
        </p:grpSpPr>
        <p:sp>
          <p:nvSpPr>
            <p:cNvPr id="40" name="任意多边形: 形状 39"/>
            <p:cNvSpPr/>
            <p:nvPr>
              <p:custDataLst>
                <p:tags r:id="rId14"/>
              </p:custDataLst>
            </p:nvPr>
          </p:nvSpPr>
          <p:spPr>
            <a:xfrm rot="697528">
              <a:off x="9072" y="7136"/>
              <a:ext cx="390" cy="548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lnSpcReduction="10000"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等腰三角形 40"/>
            <p:cNvSpPr/>
            <p:nvPr>
              <p:custDataLst>
                <p:tags r:id="rId15"/>
              </p:custDataLst>
            </p:nvPr>
          </p:nvSpPr>
          <p:spPr>
            <a:xfrm>
              <a:off x="9170" y="7179"/>
              <a:ext cx="343" cy="46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7037070" y="195770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lstStyle/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产品简介回顾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7"/>
            </p:custDataLst>
          </p:nvPr>
        </p:nvSpPr>
        <p:spPr>
          <a:xfrm>
            <a:off x="582295" y="457200"/>
            <a:ext cx="1402080" cy="829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480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4800">
              <a:solidFill>
                <a:schemeClr val="bg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645795" y="1224915"/>
            <a:ext cx="1598295" cy="4000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CONTENTS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9"/>
            </p:custDataLst>
          </p:nvPr>
        </p:nvSpPr>
        <p:spPr>
          <a:xfrm>
            <a:off x="7047230" y="420814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用户界面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0"/>
            </p:custDataLst>
          </p:nvPr>
        </p:nvSpPr>
        <p:spPr>
          <a:xfrm>
            <a:off x="7037070" y="308292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任务分析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87500869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89890"/>
            <a:ext cx="10443210" cy="587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311109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80060"/>
            <a:ext cx="10443210" cy="578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820631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79425"/>
            <a:ext cx="10443210" cy="482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38458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" y="243205"/>
            <a:ext cx="10443210" cy="50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48154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" y="480060"/>
            <a:ext cx="10444480" cy="482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638113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" y="480060"/>
            <a:ext cx="10547985" cy="578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29948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" y="480060"/>
            <a:ext cx="10632440" cy="57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54411" name="图片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80060"/>
            <a:ext cx="10631805" cy="57854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50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750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31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0431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82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74820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3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083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04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3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4863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52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752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5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285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745" y="709295"/>
            <a:ext cx="8677275" cy="5438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5" y="695325"/>
            <a:ext cx="8553450" cy="5467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" y="585470"/>
            <a:ext cx="8810625" cy="56864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96215" y="125095"/>
            <a:ext cx="3121025" cy="831215"/>
          </a:xfrm>
          <a:prstGeom prst="rect">
            <a:avLst/>
          </a:prstGeom>
          <a:noFill/>
        </p:spPr>
        <p:txBody>
          <a:bodyPr wrap="square" rtlCol="0" anchor="ctr">
            <a:normAutofit fontScale="7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以时间轴模板为例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2125" y="756920"/>
            <a:ext cx="8667750" cy="5343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695" y="858520"/>
            <a:ext cx="8943975" cy="5572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7970" y="690245"/>
            <a:ext cx="9115425" cy="5476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850" y="723900"/>
            <a:ext cx="9258300" cy="5410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1320" y="790575"/>
            <a:ext cx="8848725" cy="52768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96215" y="125095"/>
            <a:ext cx="3121025" cy="831215"/>
          </a:xfrm>
          <a:prstGeom prst="rect">
            <a:avLst/>
          </a:prstGeom>
          <a:noFill/>
        </p:spPr>
        <p:txBody>
          <a:bodyPr wrap="square" rtlCol="0" anchor="ctr">
            <a:normAutofit fontScale="6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编辑完毕返回主界面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545" y="839470"/>
            <a:ext cx="9286875" cy="5610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265" y="956310"/>
            <a:ext cx="8686800" cy="5324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90" y="839470"/>
            <a:ext cx="9048750" cy="5543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2125" y="753745"/>
            <a:ext cx="8667750" cy="5629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671195"/>
            <a:ext cx="9010650" cy="5514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345" y="704850"/>
            <a:ext cx="9210675" cy="54483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noProof="0" dirty="0">
                <a:sym typeface="+mn-lt"/>
              </a:rPr>
              <a:t>THANKS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848733" y="2181976"/>
            <a:ext cx="655949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66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</a:t>
            </a:r>
            <a:endParaRPr lang="en-US" altLang="zh-CN" sz="66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产品简介回顾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77367" y="1958149"/>
            <a:ext cx="1427629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1400" kern="2600" spc="20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ONE</a:t>
            </a:r>
            <a:endParaRPr lang="en-US" altLang="zh-CN" sz="1400" kern="2600" spc="20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p>
            <a:r>
              <a:rPr lang="en-US" altLang="zh-CN" dirty="0">
                <a:sym typeface="Arial" panose="020B0604020202020204" pitchFamily="34" charset="0"/>
              </a:rPr>
              <a:t>V-SHOW</a:t>
            </a:r>
            <a:r>
              <a:rPr dirty="0">
                <a:sym typeface="Arial" panose="020B0604020202020204" pitchFamily="34" charset="0"/>
              </a:rPr>
              <a:t>：基于云端的互动展示平台</a:t>
            </a:r>
            <a:endParaRPr dirty="0">
              <a:sym typeface="Arial" panose="020B0604020202020204" pitchFamily="34" charset="0"/>
            </a:endParaRPr>
          </a:p>
          <a:p>
            <a:r>
              <a:rPr lang="zh-CN" altLang="en-US" dirty="0">
                <a:sym typeface="Arial" panose="020B0604020202020204" pitchFamily="34" charset="0"/>
              </a:rPr>
              <a:t>问题解决方法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7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等腰三角形 11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804545"/>
            <a:ext cx="4931410" cy="2863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867410"/>
            <a:ext cx="4822825" cy="2800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b="18551"/>
          <a:stretch>
            <a:fillRect/>
          </a:stretch>
        </p:blipFill>
        <p:spPr>
          <a:xfrm>
            <a:off x="1151890" y="3721100"/>
            <a:ext cx="4890135" cy="2649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/>
          <a:srcRect b="10283"/>
          <a:stretch>
            <a:fillRect/>
          </a:stretch>
        </p:blipFill>
        <p:spPr>
          <a:xfrm>
            <a:off x="6089650" y="3721100"/>
            <a:ext cx="5060315" cy="27412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900430" y="36195"/>
            <a:ext cx="3723005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用户及现状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2699385" y="1016635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政府部门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8195945" y="2469515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企业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2699385" y="3972560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学校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7811135" y="3972560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医院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4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等腰三角形 5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5" y="3764280"/>
            <a:ext cx="3886200" cy="268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55" y="837565"/>
            <a:ext cx="5147945" cy="3187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r="1747" b="3906"/>
          <a:stretch>
            <a:fillRect/>
          </a:stretch>
        </p:blipFill>
        <p:spPr>
          <a:xfrm>
            <a:off x="6096000" y="786765"/>
            <a:ext cx="4764405" cy="29775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055" y="3764280"/>
            <a:ext cx="4127500" cy="26866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r="36498"/>
          <a:stretch>
            <a:fillRect/>
          </a:stretch>
        </p:blipFill>
        <p:spPr>
          <a:xfrm>
            <a:off x="8248015" y="3774440"/>
            <a:ext cx="2612390" cy="26689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900430" y="59692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用户及现状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5052060" y="4075430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展板展厅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7299960" y="1143635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宣传板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2699385" y="1016635"/>
            <a:ext cx="1924050" cy="82423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易拉宝</a:t>
            </a:r>
            <a:endParaRPr lang="zh-CN" altLang="en-US" sz="3600" spc="150"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6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等腰三角形 6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0695" y="1019175"/>
            <a:ext cx="7224395" cy="46355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09600" y="144782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V-Show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210550" y="101917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硬件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8210550" y="2309495"/>
            <a:ext cx="3175000" cy="1195070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希望完成的任务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210550" y="368363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应用场景</a:t>
            </a:r>
            <a:endParaRPr lang="zh-CN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增加模板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910" y="823595"/>
            <a:ext cx="9360535" cy="5265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495" y="823595"/>
            <a:ext cx="9323705" cy="5300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495" y="823595"/>
            <a:ext cx="9324340" cy="537400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856345" y="956310"/>
            <a:ext cx="1880870" cy="12382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</a:t>
            </a:r>
            <a:r>
              <a:rPr lang="en-US" altLang="zh-CN" sz="3600" spc="15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endParaRPr lang="en-US" altLang="zh-CN" sz="3600" spc="15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5"/>
            <a:ext cx="3121025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问题解决办法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" y="956310"/>
            <a:ext cx="7635240" cy="53740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010015" y="4222115"/>
            <a:ext cx="2181225" cy="1300480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1.</a:t>
            </a:r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按首字母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r>
              <a:rPr lang="en-US" altLang="zh-CN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2.</a:t>
            </a:r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按时间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8451215" y="1083310"/>
            <a:ext cx="3121025" cy="8312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图片排序混乱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4795" y="2219325"/>
            <a:ext cx="1713865" cy="169799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3" name="任意多边形: 形状 8"/>
            <p:cNvSpPr/>
            <p:nvPr>
              <p:custDataLst>
                <p:tags r:id="rId2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等腰三角形 3"/>
            <p:cNvSpPr/>
            <p:nvPr>
              <p:custDataLst>
                <p:tags r:id="rId3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6215" y="125097"/>
            <a:ext cx="2879725" cy="8312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云端储存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80" y="956310"/>
            <a:ext cx="5105400" cy="50863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743190" y="1656715"/>
            <a:ext cx="3044190" cy="9207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保护用户隐私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743190" y="2829560"/>
            <a:ext cx="3526155" cy="17087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内网编辑内容、外网下载模板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7743190" y="4876165"/>
            <a:ext cx="3641090" cy="1086485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r>
              <a:rPr lang="zh-CN" altLang="en-US" sz="3600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无明确任务时间限制</a:t>
            </a:r>
            <a:endParaRPr lang="zh-CN" altLang="en-US" sz="3600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极简大气通用模板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1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1*b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姓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5_1*b*2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日期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545_1*b*3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SLIDE_ID" val="custom2020254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45"/>
  <p:tag name="KSO_WM_SLIDE_LAYOUT" val="a_b"/>
  <p:tag name="KSO_WM_SLIDE_LAYOUT_CNT" val="1_3"/>
  <p:tag name="KSO_WM_UNIT_SHOW_EDIT_AREA_INDICATION" val="1"/>
  <p:tag name="KSO_WM_TEMPLATE_THUMBS_INDEX" val="1、2、6、7、9、11、14、15"/>
  <p:tag name="KSO_WM_TEMPLATE_MASTER_THUMB_INDEX" val="1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02545_3*i*4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02545_3*i*5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02545_3*i*6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545_3*l_h_i*1_1_1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545_3*i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545_3*l_h_i*1_1_2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02545_3*l_h_i*1_1_3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545_3*l_h_i*1_2_1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545_3*i*2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545_3*l_h_i*1_2_2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02545_3*l_h_i*1_2_3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02545_3*l_h_i*1_3_3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545_3*i*3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545_3*l_h_i*1_3_2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545_3*l_h_i*1_3_1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545_3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545_3*b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SLIDE_ID" val="custom20202545_3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45"/>
  <p:tag name="KSO_WM_SLIDE_LAYOUT" val="a_b_l"/>
  <p:tag name="KSO_WM_SLIDE_LAYOUT_CNT" val="1_1_1"/>
</p:tagLst>
</file>

<file path=ppt/tags/tag249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5_7*e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7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7*b*1"/>
  <p:tag name="KSO_WM_TEMPLATE_CATEGORY" val="custom"/>
  <p:tag name="KSO_WM_TEMPLATE_INDEX" val="20202545"/>
  <p:tag name="KSO_WM_UNIT_LAYERLEVEL" val="1"/>
  <p:tag name="KSO_WM_TAG_VERSION" val="1.0"/>
  <p:tag name="KSO_WM_BEAUTIFY_FLAG" val=""/>
</p:tagLst>
</file>

<file path=ppt/tags/tag253.xml><?xml version="1.0" encoding="utf-8"?>
<p:tagLst xmlns:p="http://schemas.openxmlformats.org/presentationml/2006/main">
  <p:tag name="KSO_WM_SLIDE_ID" val="custom2020254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5"/>
  <p:tag name="KSO_WM_SLIDE_LAYOUT" val="a_b_e"/>
  <p:tag name="KSO_WM_SLIDE_LAYOUT_CNT" val="1_1_1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2"/>
  <p:tag name="KSO_WM_SLIDE_BACKGROUND_TYPE" val="general"/>
</p:tagLst>
</file>

<file path=ppt/tags/tag2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2"/>
  <p:tag name="KSO_WM_SLIDE_BACKGROUND_TYPE" val="general"/>
</p:tagLst>
</file>

<file path=ppt/tags/tag2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2"/>
  <p:tag name="KSO_WM_SLIDE_BACKGROUND_TYPE" val="general"/>
</p:tagLst>
</file>

<file path=ppt/tags/tag3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1.xml><?xml version="1.0" encoding="utf-8"?>
<p:tagLst xmlns:p="http://schemas.openxmlformats.org/presentationml/2006/main">
  <p:tag name="KSO_WM_UNIT_PRESET_TEXT" val="2"/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5_7*e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7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7*b*1"/>
  <p:tag name="KSO_WM_TEMPLATE_CATEGORY" val="custom"/>
  <p:tag name="KSO_WM_TEMPLATE_INDEX" val="20202545"/>
  <p:tag name="KSO_WM_UNIT_LAYERLEVEL" val="1"/>
  <p:tag name="KSO_WM_TAG_VERSION" val="1.0"/>
  <p:tag name="KSO_WM_BEAUTIFY_FLAG" val=""/>
</p:tagLst>
</file>

<file path=ppt/tags/tag33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5"/>
  <p:tag name="KSO_WM_SLIDE_ID" val="custom2020254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4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4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4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5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3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5_7*e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7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7*b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ID" val="custom2020254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5"/>
  <p:tag name="KSO_WM_SLIDE_LAYOUT" val="a_b_e"/>
  <p:tag name="KSO_WM_SLIDE_LAYOUT_CNT" val="1_1_1"/>
</p:tagLst>
</file>

<file path=ppt/tags/tag3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3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45_3*l_h_f*1_1_1"/>
  <p:tag name="KSO_WM_TEMPLATE_CATEGORY" val="custom"/>
  <p:tag name="KSO_WM_TEMPLATE_INDEX" val="20202545"/>
  <p:tag name="KSO_WM_UNIT_LAYERLEVEL" val="1_1_1"/>
  <p:tag name="KSO_WM_TAG_VERSION" val="1.0"/>
  <p:tag name="KSO_WM_UNIT_TEXT_FILL_FORE_SCHEMECOLOR_INDEX" val="13"/>
  <p:tag name="KSO_WM_UNIT_TEXT_FILL_TYPE" val="1"/>
  <p:tag name="KSO_WM_UNIT_USESOURCEFORMAT_APPLY" val="1"/>
  <p:tag name="KSO_WM_BEAUTIFY_FLAG" val=""/>
</p:tagLst>
</file>

<file path=ppt/tags/tag3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8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15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PRESET_TEXT" val="THANKS"/>
</p:tagLst>
</file>

<file path=ppt/tags/tag383.xml><?xml version="1.0" encoding="utf-8"?>
<p:tagLst xmlns:p="http://schemas.openxmlformats.org/presentationml/2006/main">
  <p:tag name="KSO_WM_SLIDE_ID" val="custom20202545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5"/>
  <p:tag name="KSO_WM_SLIDE_LAYOUT" val="a"/>
  <p:tag name="KSO_WM_SLIDE_LAYOUT_CNT" val="1"/>
</p:tagLst>
</file>

<file path=ppt/tags/tag384.xml><?xml version="1.0" encoding="utf-8"?>
<p:tagLst xmlns:p="http://schemas.openxmlformats.org/presentationml/2006/main">
  <p:tag name="COMMONDATA" val="eyJoZGlkIjoiZDdiZTMzY2ZhMzg1YTIyZTE1Yzg0YTY4ZmM4Yzk5ZGUifQ=="/>
  <p:tag name="commondata" val="eyJoZGlkIjoiZTY0ZWE3YjUxNzlmYzU3YmE2NmMzYWM4YmIzYjY0ZGIifQ==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WPS 演示</Application>
  <PresentationFormat>宽屏</PresentationFormat>
  <Paragraphs>146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Viner Hand ITC</vt:lpstr>
      <vt:lpstr>Arial Unicode MS</vt:lpstr>
      <vt:lpstr>Calibri</vt:lpstr>
      <vt:lpstr>WPS</vt:lpstr>
      <vt:lpstr>2_Office 主题​​</vt:lpstr>
      <vt:lpstr>V-SHOW 基于云端的互动展示平台</vt:lpstr>
      <vt:lpstr>PowerPoint 演示文稿</vt:lpstr>
      <vt:lpstr>产品简介回顾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任务分析</vt:lpstr>
      <vt:lpstr>PowerPoint 演示文稿</vt:lpstr>
      <vt:lpstr>PowerPoint 演示文稿</vt:lpstr>
      <vt:lpstr>用户界面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琪琪</cp:lastModifiedBy>
  <cp:revision>235</cp:revision>
  <dcterms:created xsi:type="dcterms:W3CDTF">2019-06-19T02:08:00Z</dcterms:created>
  <dcterms:modified xsi:type="dcterms:W3CDTF">2023-10-24T15:13:37Z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3782A87B38A6436497A3473D02ACF17D_12</vt:lpwstr>
  </property>
</Properties>
</file>